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3"/>
    <p:restoredTop sz="95833"/>
  </p:normalViewPr>
  <p:slideViewPr>
    <p:cSldViewPr snapToGrid="0" snapToObjects="1">
      <p:cViewPr>
        <p:scale>
          <a:sx n="110" d="100"/>
          <a:sy n="110" d="100"/>
        </p:scale>
        <p:origin x="320" y="-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05B73-9BE1-E340-9262-2D1C27E6944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13D55-AFA4-D246-94D3-EB873009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5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Figure:</a:t>
            </a:r>
            <a:r>
              <a:rPr lang="en-US" baseline="0" dirty="0" smtClean="0"/>
              <a:t> (A) Google Earth view of the entire Salar Grande, highlighting the sampling regions named SG1 and SG2. (B) A top-down drone image of the slope of the hill at SG1, showing the sampling areas at the top and bottom of the hill. (C) A cross-section of a model halite nodule, showing the locations of samples taken from the top, middle and bottom of the nodule in respect to the nodule’s original orientation.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13D55-AFA4-D246-94D3-EB87300969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8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0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6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5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6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A6FFC-54A3-9B47-9521-F6FD0DD70DCF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3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41274" y="1897615"/>
            <a:ext cx="5270059" cy="29541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81048" y="1682174"/>
            <a:ext cx="190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North-Top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4751" y="4164403"/>
            <a:ext cx="238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North-Bottom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73250" y="1007211"/>
            <a:ext cx="1476022" cy="6382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53044" y="4718401"/>
            <a:ext cx="1476022" cy="638253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13026" r="48642"/>
          <a:stretch/>
        </p:blipFill>
        <p:spPr>
          <a:xfrm>
            <a:off x="9156811" y="751722"/>
            <a:ext cx="2776110" cy="52766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198505" y="745942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B.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57313" y="753534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46312" y="5632155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20m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58841" y="5623462"/>
            <a:ext cx="108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6" name="Picture 2" descr="https://lh3.googleusercontent.com/KEdS5EmmMmBpFxwWGX8ryI5maoXYs2WPDCV2Lbf__TUqqwenVABst4fQcxkMEdGkelk5FA2xK7QOGHJvAyKlFlT5HgdO-bkEs_YfeRXQapM_-FCQyeywcqQWnmJXQlEVASu5eSAg6nvN6IHc-xnVGxmiPb9fQcn7XV8ZndjYhiVCS8S4FoHIR6PH6YY_yV5uYRspoULH1PzYM5yudcsVzHI7JdVX8RRI9IjC1T-ky0Qlx4uZaCuSChEP_SWUhziJq5Jq0oMwTa-zG-6-qMqeksJcW-ABKZrNIlo_Zg7sDdJXLtSmB92i4vCPUifX-lsPY70QJQoI1iOZF50mP5XjkA7G-m19ol8eS8a22J_vPr0mI3kXu6s9Bd5MKVCCY1dbHRKkLvLbbWwepINLOvgwWDZJTrYK7KZtfxmPnaIYkj1siRspxiqPFicwof3Zh5ZLFElSjcMaOLlaNph1a2WKnf5-B1bED2sgn0zsyzGeXLJQGYLCAEQpbL3IfGNvwHXPTv4uJTOiK5l1ovEJZHQRaVCsheVwmdkktbuKfdFt788Ok-cVbgv21dbjuVp4W2wrtL8rVf9Igc9I05svJEVyf4i0uzE3LGfLz2vi8hgemLhxblx9YvWIF0xmjafe88J5nHmlxTaOBbvOqdNSjYY6j8DTwmNazFFtbt07mrUqMoQE0sVrZEj6oPs=w1870-h1402-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94" t="5813" r="48255"/>
          <a:stretch/>
        </p:blipFill>
        <p:spPr bwMode="auto">
          <a:xfrm>
            <a:off x="6239885" y="751722"/>
            <a:ext cx="2832200" cy="52580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233098" y="751462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C.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35159" y="5644242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20cm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07109" y="852382"/>
            <a:ext cx="190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North-Top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32411" y="1504712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Top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803765" y="3065390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Middle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60635" y="4626068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Bottom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374116" y="5632155"/>
            <a:ext cx="5767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278430" y="5604180"/>
            <a:ext cx="772686" cy="192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162963" y="5644242"/>
            <a:ext cx="5767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16867" r="19733"/>
          <a:stretch/>
        </p:blipFill>
        <p:spPr>
          <a:xfrm>
            <a:off x="240581" y="744288"/>
            <a:ext cx="2865240" cy="52793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884341" y="2312023"/>
            <a:ext cx="129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North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03265" y="4164403"/>
            <a:ext cx="115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South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009894" y="2513117"/>
            <a:ext cx="252902" cy="38310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014074" y="4294205"/>
            <a:ext cx="252902" cy="38310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6482" y="738582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A.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2381588" y="5632155"/>
            <a:ext cx="5815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42705" y="5632155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5</a:t>
            </a:r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km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7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101" r="-221"/>
          <a:stretch/>
        </p:blipFill>
        <p:spPr>
          <a:xfrm>
            <a:off x="1811425" y="607737"/>
            <a:ext cx="274804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854"/>
          <a:stretch/>
        </p:blipFill>
        <p:spPr>
          <a:xfrm>
            <a:off x="4659683" y="607737"/>
            <a:ext cx="274804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332"/>
          <a:stretch/>
        </p:blipFill>
        <p:spPr>
          <a:xfrm>
            <a:off x="1811425" y="3444656"/>
            <a:ext cx="2754824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902"/>
          <a:stretch/>
        </p:blipFill>
        <p:spPr>
          <a:xfrm>
            <a:off x="4659683" y="3444656"/>
            <a:ext cx="275203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1425" y="60773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A.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9683" y="60773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1424" y="3444656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9683" y="3444656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5" y="444137"/>
            <a:ext cx="5163988" cy="6266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75" y="444137"/>
            <a:ext cx="5574035" cy="6266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9149" y="721136"/>
            <a:ext cx="2383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Regional scale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8132266" y="721136"/>
            <a:ext cx="2706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Landscape Scale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86983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A.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5899158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2545885" y="1730003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                      South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3063" y="1695319"/>
            <a:ext cx="355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North-bottom              North-top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6834" y="3306797"/>
            <a:ext cx="5015839" cy="45720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374375" y="3966658"/>
            <a:ext cx="5574035" cy="128461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2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3" y="444136"/>
            <a:ext cx="5546609" cy="64138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60" y="397345"/>
            <a:ext cx="5250473" cy="64606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16324" y="721136"/>
            <a:ext cx="24096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Regional Scale</a:t>
            </a:r>
            <a:endParaRPr lang="en-US" sz="3000" dirty="0"/>
          </a:p>
        </p:txBody>
      </p:sp>
      <p:sp>
        <p:nvSpPr>
          <p:cNvPr id="16" name="TextBox 15"/>
          <p:cNvSpPr txBox="1"/>
          <p:nvPr/>
        </p:nvSpPr>
        <p:spPr>
          <a:xfrm>
            <a:off x="8132264" y="721136"/>
            <a:ext cx="2706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Landscape Scale</a:t>
            </a:r>
            <a:endParaRPr lang="en-US" sz="3000" dirty="0"/>
          </a:p>
        </p:txBody>
      </p:sp>
      <p:sp>
        <p:nvSpPr>
          <p:cNvPr id="17" name="TextBox 16"/>
          <p:cNvSpPr txBox="1"/>
          <p:nvPr/>
        </p:nvSpPr>
        <p:spPr>
          <a:xfrm>
            <a:off x="86983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A.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5899158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1113219" y="5162197"/>
            <a:ext cx="501583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532212" y="5162197"/>
            <a:ext cx="504147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532212" y="2113914"/>
            <a:ext cx="504147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45885" y="1748488"/>
            <a:ext cx="2789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                        South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93063" y="1748488"/>
            <a:ext cx="3385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North-bottom          North-top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38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6" y="367912"/>
            <a:ext cx="6481824" cy="2774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696" y="3142758"/>
            <a:ext cx="6481824" cy="2767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375" y="4865989"/>
            <a:ext cx="8129286" cy="346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45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150</Words>
  <Application>Microsoft Macintosh PowerPoint</Application>
  <PresentationFormat>Widescreen</PresentationFormat>
  <Paragraphs>39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21</cp:revision>
  <dcterms:created xsi:type="dcterms:W3CDTF">2019-11-20T22:32:51Z</dcterms:created>
  <dcterms:modified xsi:type="dcterms:W3CDTF">2020-04-23T02:41:48Z</dcterms:modified>
</cp:coreProperties>
</file>